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64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43797-58EA-4A23-BBDE-6243B66D940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EF6C10-4A21-4A58-A797-594F7BCAACA8}">
      <dgm:prSet/>
      <dgm:spPr/>
      <dgm:t>
        <a:bodyPr/>
        <a:lstStyle/>
        <a:p>
          <a:r>
            <a:rPr lang="cs-CZ"/>
            <a:t>Pracovní Název: Svarta Jump</a:t>
          </a:r>
          <a:endParaRPr lang="en-US"/>
        </a:p>
      </dgm:t>
    </dgm:pt>
    <dgm:pt modelId="{0355223F-F60D-4F6F-AC18-78734FD421A2}" type="parTrans" cxnId="{734C3E62-DEEE-4641-BD65-2DFA259B3D13}">
      <dgm:prSet/>
      <dgm:spPr/>
      <dgm:t>
        <a:bodyPr/>
        <a:lstStyle/>
        <a:p>
          <a:endParaRPr lang="en-US"/>
        </a:p>
      </dgm:t>
    </dgm:pt>
    <dgm:pt modelId="{776A0F7A-A9A7-4A17-8443-F30CBC7D7838}" type="sibTrans" cxnId="{734C3E62-DEEE-4641-BD65-2DFA259B3D13}">
      <dgm:prSet/>
      <dgm:spPr/>
      <dgm:t>
        <a:bodyPr/>
        <a:lstStyle/>
        <a:p>
          <a:endParaRPr lang="en-US"/>
        </a:p>
      </dgm:t>
    </dgm:pt>
    <dgm:pt modelId="{2F72EAF5-67CC-4DAA-B4EC-C8F666AF406D}">
      <dgm:prSet/>
      <dgm:spPr/>
      <dgm:t>
        <a:bodyPr/>
        <a:lstStyle/>
        <a:p>
          <a:r>
            <a:rPr lang="cs-CZ"/>
            <a:t>„Jednoduchý skok, bolestivé následky“</a:t>
          </a:r>
          <a:endParaRPr lang="en-US"/>
        </a:p>
      </dgm:t>
    </dgm:pt>
    <dgm:pt modelId="{2F4BBC0B-48C2-4BE9-AD07-3673358CA07E}" type="parTrans" cxnId="{D3782354-703A-41C9-BBC5-12273CD86E69}">
      <dgm:prSet/>
      <dgm:spPr/>
      <dgm:t>
        <a:bodyPr/>
        <a:lstStyle/>
        <a:p>
          <a:endParaRPr lang="en-US"/>
        </a:p>
      </dgm:t>
    </dgm:pt>
    <dgm:pt modelId="{CE9F3AB9-B4A2-4F67-857E-A47B00FD6418}" type="sibTrans" cxnId="{D3782354-703A-41C9-BBC5-12273CD86E69}">
      <dgm:prSet/>
      <dgm:spPr/>
      <dgm:t>
        <a:bodyPr/>
        <a:lstStyle/>
        <a:p>
          <a:endParaRPr lang="en-US"/>
        </a:p>
      </dgm:t>
    </dgm:pt>
    <dgm:pt modelId="{2E5AC82B-0CEB-4B82-A62D-897753134700}">
      <dgm:prSet/>
      <dgm:spPr/>
      <dgm:t>
        <a:bodyPr/>
        <a:lstStyle/>
        <a:p>
          <a:r>
            <a:rPr lang="cs-CZ"/>
            <a:t>Tactical Leaping Adventure</a:t>
          </a:r>
          <a:endParaRPr lang="en-US"/>
        </a:p>
      </dgm:t>
    </dgm:pt>
    <dgm:pt modelId="{C24D4B57-C346-4529-ABFF-73759C02C2D7}" type="parTrans" cxnId="{1D1684A7-F28E-4B95-B9C0-661726DE76A9}">
      <dgm:prSet/>
      <dgm:spPr/>
      <dgm:t>
        <a:bodyPr/>
        <a:lstStyle/>
        <a:p>
          <a:endParaRPr lang="en-US"/>
        </a:p>
      </dgm:t>
    </dgm:pt>
    <dgm:pt modelId="{32D1C45D-9685-4D62-904D-BED4351DAB85}" type="sibTrans" cxnId="{1D1684A7-F28E-4B95-B9C0-661726DE76A9}">
      <dgm:prSet/>
      <dgm:spPr/>
      <dgm:t>
        <a:bodyPr/>
        <a:lstStyle/>
        <a:p>
          <a:endParaRPr lang="en-US"/>
        </a:p>
      </dgm:t>
    </dgm:pt>
    <dgm:pt modelId="{87088908-C0BB-4D0A-8103-4FB737F7333A}">
      <dgm:prSet/>
      <dgm:spPr/>
      <dgm:t>
        <a:bodyPr/>
        <a:lstStyle/>
        <a:p>
          <a:r>
            <a:rPr lang="cs-CZ"/>
            <a:t>Hold to Charge, Release to Leap Away</a:t>
          </a:r>
          <a:endParaRPr lang="en-US"/>
        </a:p>
      </dgm:t>
    </dgm:pt>
    <dgm:pt modelId="{8EBB2DB8-5752-4B60-A1F9-9DD4BC9A0621}" type="parTrans" cxnId="{D1310216-71B5-469A-9A4A-61FE2EFA3BB1}">
      <dgm:prSet/>
      <dgm:spPr/>
      <dgm:t>
        <a:bodyPr/>
        <a:lstStyle/>
        <a:p>
          <a:endParaRPr lang="en-US"/>
        </a:p>
      </dgm:t>
    </dgm:pt>
    <dgm:pt modelId="{1552B144-F55E-411D-8908-02F4C66962F2}" type="sibTrans" cxnId="{D1310216-71B5-469A-9A4A-61FE2EFA3BB1}">
      <dgm:prSet/>
      <dgm:spPr/>
      <dgm:t>
        <a:bodyPr/>
        <a:lstStyle/>
        <a:p>
          <a:endParaRPr lang="en-US"/>
        </a:p>
      </dgm:t>
    </dgm:pt>
    <dgm:pt modelId="{5F8C7CAD-9CA7-46A8-83F8-EA4C76C0F1AB}" type="pres">
      <dgm:prSet presAssocID="{DCE43797-58EA-4A23-BBDE-6243B66D940D}" presName="root" presStyleCnt="0">
        <dgm:presLayoutVars>
          <dgm:dir/>
          <dgm:resizeHandles val="exact"/>
        </dgm:presLayoutVars>
      </dgm:prSet>
      <dgm:spPr/>
    </dgm:pt>
    <dgm:pt modelId="{6F9EAD58-8DEF-4F8E-B109-9179908D0ED7}" type="pres">
      <dgm:prSet presAssocID="{39EF6C10-4A21-4A58-A797-594F7BCAACA8}" presName="compNode" presStyleCnt="0"/>
      <dgm:spPr/>
    </dgm:pt>
    <dgm:pt modelId="{44742A90-DE1F-43FD-A873-B0E5C03BA2B3}" type="pres">
      <dgm:prSet presAssocID="{39EF6C10-4A21-4A58-A797-594F7BCAACA8}" presName="bgRect" presStyleLbl="bgShp" presStyleIdx="0" presStyleCnt="4"/>
      <dgm:spPr/>
    </dgm:pt>
    <dgm:pt modelId="{8FD4C91A-357C-4C80-A54C-49A93E701405}" type="pres">
      <dgm:prSet presAssocID="{39EF6C10-4A21-4A58-A797-594F7BCAAC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živatel"/>
        </a:ext>
      </dgm:extLst>
    </dgm:pt>
    <dgm:pt modelId="{D2E305DA-C8D4-4BCB-8EA4-514D86E3D759}" type="pres">
      <dgm:prSet presAssocID="{39EF6C10-4A21-4A58-A797-594F7BCAACA8}" presName="spaceRect" presStyleCnt="0"/>
      <dgm:spPr/>
    </dgm:pt>
    <dgm:pt modelId="{B12E2B66-CB03-4AB4-8B54-08CF87E8087D}" type="pres">
      <dgm:prSet presAssocID="{39EF6C10-4A21-4A58-A797-594F7BCAACA8}" presName="parTx" presStyleLbl="revTx" presStyleIdx="0" presStyleCnt="4">
        <dgm:presLayoutVars>
          <dgm:chMax val="0"/>
          <dgm:chPref val="0"/>
        </dgm:presLayoutVars>
      </dgm:prSet>
      <dgm:spPr/>
    </dgm:pt>
    <dgm:pt modelId="{34AA1A2F-6DA0-4E0B-A8E2-C2D5A487DEE8}" type="pres">
      <dgm:prSet presAssocID="{776A0F7A-A9A7-4A17-8443-F30CBC7D7838}" presName="sibTrans" presStyleCnt="0"/>
      <dgm:spPr/>
    </dgm:pt>
    <dgm:pt modelId="{B25DACC2-0321-4080-B22A-A2910285B4B5}" type="pres">
      <dgm:prSet presAssocID="{2F72EAF5-67CC-4DAA-B4EC-C8F666AF406D}" presName="compNode" presStyleCnt="0"/>
      <dgm:spPr/>
    </dgm:pt>
    <dgm:pt modelId="{38E4894B-7DF2-44CA-ABB5-B02871093AD8}" type="pres">
      <dgm:prSet presAssocID="{2F72EAF5-67CC-4DAA-B4EC-C8F666AF406D}" presName="bgRect" presStyleLbl="bgShp" presStyleIdx="1" presStyleCnt="4"/>
      <dgm:spPr/>
    </dgm:pt>
    <dgm:pt modelId="{60B5AFE7-20CF-45ED-AA7F-CF7F13A95981}" type="pres">
      <dgm:prSet presAssocID="{2F72EAF5-67CC-4DAA-B4EC-C8F666AF40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bka"/>
        </a:ext>
      </dgm:extLst>
    </dgm:pt>
    <dgm:pt modelId="{73F244EC-678A-46F7-92E7-2C1C8AD4C06A}" type="pres">
      <dgm:prSet presAssocID="{2F72EAF5-67CC-4DAA-B4EC-C8F666AF406D}" presName="spaceRect" presStyleCnt="0"/>
      <dgm:spPr/>
    </dgm:pt>
    <dgm:pt modelId="{197C8CC2-D326-4AE6-AD3D-74E1E8DBDBCD}" type="pres">
      <dgm:prSet presAssocID="{2F72EAF5-67CC-4DAA-B4EC-C8F666AF406D}" presName="parTx" presStyleLbl="revTx" presStyleIdx="1" presStyleCnt="4">
        <dgm:presLayoutVars>
          <dgm:chMax val="0"/>
          <dgm:chPref val="0"/>
        </dgm:presLayoutVars>
      </dgm:prSet>
      <dgm:spPr/>
    </dgm:pt>
    <dgm:pt modelId="{10843D4F-B5EF-48B8-995E-4C6C2EEABB38}" type="pres">
      <dgm:prSet presAssocID="{CE9F3AB9-B4A2-4F67-857E-A47B00FD6418}" presName="sibTrans" presStyleCnt="0"/>
      <dgm:spPr/>
    </dgm:pt>
    <dgm:pt modelId="{1E653FCF-EEF1-44CA-A342-99E02F15208C}" type="pres">
      <dgm:prSet presAssocID="{2E5AC82B-0CEB-4B82-A62D-897753134700}" presName="compNode" presStyleCnt="0"/>
      <dgm:spPr/>
    </dgm:pt>
    <dgm:pt modelId="{A8BC2856-99E0-4C15-83E8-3D78186239D1}" type="pres">
      <dgm:prSet presAssocID="{2E5AC82B-0CEB-4B82-A62D-897753134700}" presName="bgRect" presStyleLbl="bgShp" presStyleIdx="2" presStyleCnt="4"/>
      <dgm:spPr/>
    </dgm:pt>
    <dgm:pt modelId="{804ABB2F-9B38-4A2F-97F9-240A30F2AACD}" type="pres">
      <dgm:prSet presAssocID="{2E5AC82B-0CEB-4B82-A62D-8977531347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ěžet"/>
        </a:ext>
      </dgm:extLst>
    </dgm:pt>
    <dgm:pt modelId="{BF1CEBBC-8499-4107-AA7A-3808DD433C85}" type="pres">
      <dgm:prSet presAssocID="{2E5AC82B-0CEB-4B82-A62D-897753134700}" presName="spaceRect" presStyleCnt="0"/>
      <dgm:spPr/>
    </dgm:pt>
    <dgm:pt modelId="{90708687-27DA-4803-ADB1-97B01886D30D}" type="pres">
      <dgm:prSet presAssocID="{2E5AC82B-0CEB-4B82-A62D-897753134700}" presName="parTx" presStyleLbl="revTx" presStyleIdx="2" presStyleCnt="4">
        <dgm:presLayoutVars>
          <dgm:chMax val="0"/>
          <dgm:chPref val="0"/>
        </dgm:presLayoutVars>
      </dgm:prSet>
      <dgm:spPr/>
    </dgm:pt>
    <dgm:pt modelId="{D7F11D70-829A-482D-ADBA-38368ED9A4B6}" type="pres">
      <dgm:prSet presAssocID="{32D1C45D-9685-4D62-904D-BED4351DAB85}" presName="sibTrans" presStyleCnt="0"/>
      <dgm:spPr/>
    </dgm:pt>
    <dgm:pt modelId="{40438C77-BE22-4B56-9E69-5DA5F71E8265}" type="pres">
      <dgm:prSet presAssocID="{87088908-C0BB-4D0A-8103-4FB737F7333A}" presName="compNode" presStyleCnt="0"/>
      <dgm:spPr/>
    </dgm:pt>
    <dgm:pt modelId="{FF600ED5-D274-4099-AE54-612657C397DA}" type="pres">
      <dgm:prSet presAssocID="{87088908-C0BB-4D0A-8103-4FB737F7333A}" presName="bgRect" presStyleLbl="bgShp" presStyleIdx="3" presStyleCnt="4"/>
      <dgm:spPr/>
    </dgm:pt>
    <dgm:pt modelId="{19279F05-3DE4-48A2-A561-B67A3D48DA94}" type="pres">
      <dgm:prSet presAssocID="{87088908-C0BB-4D0A-8103-4FB737F733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1C42EE4-A2D0-46D2-86FF-B031F56026EB}" type="pres">
      <dgm:prSet presAssocID="{87088908-C0BB-4D0A-8103-4FB737F7333A}" presName="spaceRect" presStyleCnt="0"/>
      <dgm:spPr/>
    </dgm:pt>
    <dgm:pt modelId="{2B13F2AA-30AB-416C-B64D-915E204C3DC4}" type="pres">
      <dgm:prSet presAssocID="{87088908-C0BB-4D0A-8103-4FB737F7333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310216-71B5-469A-9A4A-61FE2EFA3BB1}" srcId="{DCE43797-58EA-4A23-BBDE-6243B66D940D}" destId="{87088908-C0BB-4D0A-8103-4FB737F7333A}" srcOrd="3" destOrd="0" parTransId="{8EBB2DB8-5752-4B60-A1F9-9DD4BC9A0621}" sibTransId="{1552B144-F55E-411D-8908-02F4C66962F2}"/>
    <dgm:cxn modelId="{734C3E62-DEEE-4641-BD65-2DFA259B3D13}" srcId="{DCE43797-58EA-4A23-BBDE-6243B66D940D}" destId="{39EF6C10-4A21-4A58-A797-594F7BCAACA8}" srcOrd="0" destOrd="0" parTransId="{0355223F-F60D-4F6F-AC18-78734FD421A2}" sibTransId="{776A0F7A-A9A7-4A17-8443-F30CBC7D7838}"/>
    <dgm:cxn modelId="{9948C871-4EDF-4BB0-86A6-EE3C71D08048}" type="presOf" srcId="{87088908-C0BB-4D0A-8103-4FB737F7333A}" destId="{2B13F2AA-30AB-416C-B64D-915E204C3DC4}" srcOrd="0" destOrd="0" presId="urn:microsoft.com/office/officeart/2018/2/layout/IconVerticalSolidList"/>
    <dgm:cxn modelId="{D3782354-703A-41C9-BBC5-12273CD86E69}" srcId="{DCE43797-58EA-4A23-BBDE-6243B66D940D}" destId="{2F72EAF5-67CC-4DAA-B4EC-C8F666AF406D}" srcOrd="1" destOrd="0" parTransId="{2F4BBC0B-48C2-4BE9-AD07-3673358CA07E}" sibTransId="{CE9F3AB9-B4A2-4F67-857E-A47B00FD6418}"/>
    <dgm:cxn modelId="{0F1F5F77-5F79-4495-B52D-409B3D273C46}" type="presOf" srcId="{2E5AC82B-0CEB-4B82-A62D-897753134700}" destId="{90708687-27DA-4803-ADB1-97B01886D30D}" srcOrd="0" destOrd="0" presId="urn:microsoft.com/office/officeart/2018/2/layout/IconVerticalSolidList"/>
    <dgm:cxn modelId="{83339691-24C2-4A60-8812-CAD53EBCCE1F}" type="presOf" srcId="{DCE43797-58EA-4A23-BBDE-6243B66D940D}" destId="{5F8C7CAD-9CA7-46A8-83F8-EA4C76C0F1AB}" srcOrd="0" destOrd="0" presId="urn:microsoft.com/office/officeart/2018/2/layout/IconVerticalSolidList"/>
    <dgm:cxn modelId="{1D1684A7-F28E-4B95-B9C0-661726DE76A9}" srcId="{DCE43797-58EA-4A23-BBDE-6243B66D940D}" destId="{2E5AC82B-0CEB-4B82-A62D-897753134700}" srcOrd="2" destOrd="0" parTransId="{C24D4B57-C346-4529-ABFF-73759C02C2D7}" sibTransId="{32D1C45D-9685-4D62-904D-BED4351DAB85}"/>
    <dgm:cxn modelId="{D47A5FD7-CBC6-48A2-9C49-EA93FA56F43B}" type="presOf" srcId="{39EF6C10-4A21-4A58-A797-594F7BCAACA8}" destId="{B12E2B66-CB03-4AB4-8B54-08CF87E8087D}" srcOrd="0" destOrd="0" presId="urn:microsoft.com/office/officeart/2018/2/layout/IconVerticalSolidList"/>
    <dgm:cxn modelId="{B3348EFB-9A10-42FC-A6CE-0944BE3DAA36}" type="presOf" srcId="{2F72EAF5-67CC-4DAA-B4EC-C8F666AF406D}" destId="{197C8CC2-D326-4AE6-AD3D-74E1E8DBDBCD}" srcOrd="0" destOrd="0" presId="urn:microsoft.com/office/officeart/2018/2/layout/IconVerticalSolidList"/>
    <dgm:cxn modelId="{8B8246CF-895A-4756-BF54-5A7D32950E5C}" type="presParOf" srcId="{5F8C7CAD-9CA7-46A8-83F8-EA4C76C0F1AB}" destId="{6F9EAD58-8DEF-4F8E-B109-9179908D0ED7}" srcOrd="0" destOrd="0" presId="urn:microsoft.com/office/officeart/2018/2/layout/IconVerticalSolidList"/>
    <dgm:cxn modelId="{38F02672-F35A-4263-864C-0DD13949FD19}" type="presParOf" srcId="{6F9EAD58-8DEF-4F8E-B109-9179908D0ED7}" destId="{44742A90-DE1F-43FD-A873-B0E5C03BA2B3}" srcOrd="0" destOrd="0" presId="urn:microsoft.com/office/officeart/2018/2/layout/IconVerticalSolidList"/>
    <dgm:cxn modelId="{1E766D91-99C7-47E3-AA7B-06F77BB66299}" type="presParOf" srcId="{6F9EAD58-8DEF-4F8E-B109-9179908D0ED7}" destId="{8FD4C91A-357C-4C80-A54C-49A93E701405}" srcOrd="1" destOrd="0" presId="urn:microsoft.com/office/officeart/2018/2/layout/IconVerticalSolidList"/>
    <dgm:cxn modelId="{D1580514-5B7B-4C19-8C9D-4D0E7D4EC97E}" type="presParOf" srcId="{6F9EAD58-8DEF-4F8E-B109-9179908D0ED7}" destId="{D2E305DA-C8D4-4BCB-8EA4-514D86E3D759}" srcOrd="2" destOrd="0" presId="urn:microsoft.com/office/officeart/2018/2/layout/IconVerticalSolidList"/>
    <dgm:cxn modelId="{7A76066B-C7AF-4574-93DD-FC69215D0F7C}" type="presParOf" srcId="{6F9EAD58-8DEF-4F8E-B109-9179908D0ED7}" destId="{B12E2B66-CB03-4AB4-8B54-08CF87E8087D}" srcOrd="3" destOrd="0" presId="urn:microsoft.com/office/officeart/2018/2/layout/IconVerticalSolidList"/>
    <dgm:cxn modelId="{070D9785-5AE2-4DF1-92F4-0FCC8F6893B4}" type="presParOf" srcId="{5F8C7CAD-9CA7-46A8-83F8-EA4C76C0F1AB}" destId="{34AA1A2F-6DA0-4E0B-A8E2-C2D5A487DEE8}" srcOrd="1" destOrd="0" presId="urn:microsoft.com/office/officeart/2018/2/layout/IconVerticalSolidList"/>
    <dgm:cxn modelId="{74A01735-5DAD-420C-A689-7B91475DC0A1}" type="presParOf" srcId="{5F8C7CAD-9CA7-46A8-83F8-EA4C76C0F1AB}" destId="{B25DACC2-0321-4080-B22A-A2910285B4B5}" srcOrd="2" destOrd="0" presId="urn:microsoft.com/office/officeart/2018/2/layout/IconVerticalSolidList"/>
    <dgm:cxn modelId="{5EA91486-2C9A-41E5-BDD7-D0CE5C75D377}" type="presParOf" srcId="{B25DACC2-0321-4080-B22A-A2910285B4B5}" destId="{38E4894B-7DF2-44CA-ABB5-B02871093AD8}" srcOrd="0" destOrd="0" presId="urn:microsoft.com/office/officeart/2018/2/layout/IconVerticalSolidList"/>
    <dgm:cxn modelId="{FBC255B0-5715-45B4-B490-81A523894D13}" type="presParOf" srcId="{B25DACC2-0321-4080-B22A-A2910285B4B5}" destId="{60B5AFE7-20CF-45ED-AA7F-CF7F13A95981}" srcOrd="1" destOrd="0" presId="urn:microsoft.com/office/officeart/2018/2/layout/IconVerticalSolidList"/>
    <dgm:cxn modelId="{191554BB-1ACF-4E49-9FCB-7C7DC3E59025}" type="presParOf" srcId="{B25DACC2-0321-4080-B22A-A2910285B4B5}" destId="{73F244EC-678A-46F7-92E7-2C1C8AD4C06A}" srcOrd="2" destOrd="0" presId="urn:microsoft.com/office/officeart/2018/2/layout/IconVerticalSolidList"/>
    <dgm:cxn modelId="{E3F41EA9-00AB-47ED-AA1C-E202C71C1D86}" type="presParOf" srcId="{B25DACC2-0321-4080-B22A-A2910285B4B5}" destId="{197C8CC2-D326-4AE6-AD3D-74E1E8DBDBCD}" srcOrd="3" destOrd="0" presId="urn:microsoft.com/office/officeart/2018/2/layout/IconVerticalSolidList"/>
    <dgm:cxn modelId="{975326A5-9557-4563-A83D-61BD2D0E26A4}" type="presParOf" srcId="{5F8C7CAD-9CA7-46A8-83F8-EA4C76C0F1AB}" destId="{10843D4F-B5EF-48B8-995E-4C6C2EEABB38}" srcOrd="3" destOrd="0" presId="urn:microsoft.com/office/officeart/2018/2/layout/IconVerticalSolidList"/>
    <dgm:cxn modelId="{F33567EB-9825-4CA5-885C-CEC02954A369}" type="presParOf" srcId="{5F8C7CAD-9CA7-46A8-83F8-EA4C76C0F1AB}" destId="{1E653FCF-EEF1-44CA-A342-99E02F15208C}" srcOrd="4" destOrd="0" presId="urn:microsoft.com/office/officeart/2018/2/layout/IconVerticalSolidList"/>
    <dgm:cxn modelId="{BB373FE6-DCA9-4B53-AFA3-4A266B58078F}" type="presParOf" srcId="{1E653FCF-EEF1-44CA-A342-99E02F15208C}" destId="{A8BC2856-99E0-4C15-83E8-3D78186239D1}" srcOrd="0" destOrd="0" presId="urn:microsoft.com/office/officeart/2018/2/layout/IconVerticalSolidList"/>
    <dgm:cxn modelId="{4DC9BDBA-BFD0-4643-B6EF-85C078A8C70B}" type="presParOf" srcId="{1E653FCF-EEF1-44CA-A342-99E02F15208C}" destId="{804ABB2F-9B38-4A2F-97F9-240A30F2AACD}" srcOrd="1" destOrd="0" presId="urn:microsoft.com/office/officeart/2018/2/layout/IconVerticalSolidList"/>
    <dgm:cxn modelId="{9C5AE7EB-1FC0-40EA-A6D3-EAED33B9D034}" type="presParOf" srcId="{1E653FCF-EEF1-44CA-A342-99E02F15208C}" destId="{BF1CEBBC-8499-4107-AA7A-3808DD433C85}" srcOrd="2" destOrd="0" presId="urn:microsoft.com/office/officeart/2018/2/layout/IconVerticalSolidList"/>
    <dgm:cxn modelId="{F743EDC5-2972-4B60-BA68-6B00211725B0}" type="presParOf" srcId="{1E653FCF-EEF1-44CA-A342-99E02F15208C}" destId="{90708687-27DA-4803-ADB1-97B01886D30D}" srcOrd="3" destOrd="0" presId="urn:microsoft.com/office/officeart/2018/2/layout/IconVerticalSolidList"/>
    <dgm:cxn modelId="{D127FA52-58DA-4BBF-B333-FB1715EC54F3}" type="presParOf" srcId="{5F8C7CAD-9CA7-46A8-83F8-EA4C76C0F1AB}" destId="{D7F11D70-829A-482D-ADBA-38368ED9A4B6}" srcOrd="5" destOrd="0" presId="urn:microsoft.com/office/officeart/2018/2/layout/IconVerticalSolidList"/>
    <dgm:cxn modelId="{124DFE8F-CC5D-43DC-ACC5-335F04CEF803}" type="presParOf" srcId="{5F8C7CAD-9CA7-46A8-83F8-EA4C76C0F1AB}" destId="{40438C77-BE22-4B56-9E69-5DA5F71E8265}" srcOrd="6" destOrd="0" presId="urn:microsoft.com/office/officeart/2018/2/layout/IconVerticalSolidList"/>
    <dgm:cxn modelId="{189C9FB8-5CE0-41F4-8E4F-2A722CFF966B}" type="presParOf" srcId="{40438C77-BE22-4B56-9E69-5DA5F71E8265}" destId="{FF600ED5-D274-4099-AE54-612657C397DA}" srcOrd="0" destOrd="0" presId="urn:microsoft.com/office/officeart/2018/2/layout/IconVerticalSolidList"/>
    <dgm:cxn modelId="{4388842F-182E-4926-A517-B2FCFB089D73}" type="presParOf" srcId="{40438C77-BE22-4B56-9E69-5DA5F71E8265}" destId="{19279F05-3DE4-48A2-A561-B67A3D48DA94}" srcOrd="1" destOrd="0" presId="urn:microsoft.com/office/officeart/2018/2/layout/IconVerticalSolidList"/>
    <dgm:cxn modelId="{35D91704-9776-4AD4-8B62-A466A72E675C}" type="presParOf" srcId="{40438C77-BE22-4B56-9E69-5DA5F71E8265}" destId="{D1C42EE4-A2D0-46D2-86FF-B031F56026EB}" srcOrd="2" destOrd="0" presId="urn:microsoft.com/office/officeart/2018/2/layout/IconVerticalSolidList"/>
    <dgm:cxn modelId="{BCD048FD-C311-408C-810F-98F40DF001E4}" type="presParOf" srcId="{40438C77-BE22-4B56-9E69-5DA5F71E8265}" destId="{2B13F2AA-30AB-416C-B64D-915E204C3DC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66D507-22D6-4DF9-A6C0-1DB4AC37694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24DBA-9178-4DA4-A528-0B59FC28BE14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dirty="0"/>
            <a:t>Ukazatel Síly Skoku</a:t>
          </a:r>
          <a:endParaRPr lang="en-US" dirty="0"/>
        </a:p>
      </dgm:t>
    </dgm:pt>
    <dgm:pt modelId="{8904E7D2-F05B-4682-B03A-A4C435EEA4DB}" type="parTrans" cxnId="{D203C822-D0FA-4685-9677-19B407145007}">
      <dgm:prSet/>
      <dgm:spPr/>
      <dgm:t>
        <a:bodyPr/>
        <a:lstStyle/>
        <a:p>
          <a:endParaRPr lang="en-US"/>
        </a:p>
      </dgm:t>
    </dgm:pt>
    <dgm:pt modelId="{B6166E0B-182E-4618-B1BB-CC22ABB199CB}" type="sibTrans" cxnId="{D203C822-D0FA-4685-9677-19B407145007}">
      <dgm:prSet/>
      <dgm:spPr/>
      <dgm:t>
        <a:bodyPr/>
        <a:lstStyle/>
        <a:p>
          <a:endParaRPr lang="en-US"/>
        </a:p>
      </dgm:t>
    </dgm:pt>
    <dgm:pt modelId="{A81203DC-5DAE-44B4-A529-E83C87A80CEB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Počet Získaných „Coinů“</a:t>
          </a:r>
          <a:endParaRPr lang="en-US"/>
        </a:p>
      </dgm:t>
    </dgm:pt>
    <dgm:pt modelId="{1DEE73DF-DCA6-4607-A6B3-B4F193D011D8}" type="parTrans" cxnId="{AFC07813-F883-4A12-9608-92839E29DAF0}">
      <dgm:prSet/>
      <dgm:spPr/>
      <dgm:t>
        <a:bodyPr/>
        <a:lstStyle/>
        <a:p>
          <a:endParaRPr lang="en-US"/>
        </a:p>
      </dgm:t>
    </dgm:pt>
    <dgm:pt modelId="{52F85D61-9D52-4F27-A007-A9942EB6AC18}" type="sibTrans" cxnId="{AFC07813-F883-4A12-9608-92839E29DAF0}">
      <dgm:prSet/>
      <dgm:spPr/>
      <dgm:t>
        <a:bodyPr/>
        <a:lstStyle/>
        <a:p>
          <a:endParaRPr lang="en-US"/>
        </a:p>
      </dgm:t>
    </dgm:pt>
    <dgm:pt modelId="{CE16461C-8202-4BBA-A715-B2E2FED09CE2}">
      <dgm:prSet/>
      <dgm:spPr/>
      <dgm:t>
        <a:bodyPr/>
        <a:lstStyle/>
        <a:p>
          <a:pPr>
            <a:lnSpc>
              <a:spcPct val="100000"/>
            </a:lnSpc>
          </a:pPr>
          <a:r>
            <a:rPr lang="cs-CZ"/>
            <a:t>Možnost hru kdykoliv restartovat</a:t>
          </a:r>
          <a:endParaRPr lang="en-US"/>
        </a:p>
      </dgm:t>
    </dgm:pt>
    <dgm:pt modelId="{AA9D6D1C-FB28-4BDF-B510-D21BD3F83EB7}" type="parTrans" cxnId="{1FCB9523-D738-46BE-889B-7D4445BD621A}">
      <dgm:prSet/>
      <dgm:spPr/>
      <dgm:t>
        <a:bodyPr/>
        <a:lstStyle/>
        <a:p>
          <a:endParaRPr lang="en-US"/>
        </a:p>
      </dgm:t>
    </dgm:pt>
    <dgm:pt modelId="{7F67EA6C-947F-4D60-81F3-49CC0233BF21}" type="sibTrans" cxnId="{1FCB9523-D738-46BE-889B-7D4445BD621A}">
      <dgm:prSet/>
      <dgm:spPr/>
      <dgm:t>
        <a:bodyPr/>
        <a:lstStyle/>
        <a:p>
          <a:endParaRPr lang="en-US"/>
        </a:p>
      </dgm:t>
    </dgm:pt>
    <dgm:pt modelId="{4954B264-92FC-45E8-865C-A17FD0BB514C}" type="pres">
      <dgm:prSet presAssocID="{C066D507-22D6-4DF9-A6C0-1DB4AC376947}" presName="root" presStyleCnt="0">
        <dgm:presLayoutVars>
          <dgm:dir/>
          <dgm:resizeHandles val="exact"/>
        </dgm:presLayoutVars>
      </dgm:prSet>
      <dgm:spPr/>
    </dgm:pt>
    <dgm:pt modelId="{AB053015-60E8-4391-B491-6AF0CF65A4F7}" type="pres">
      <dgm:prSet presAssocID="{1E424DBA-9178-4DA4-A528-0B59FC28BE14}" presName="compNode" presStyleCnt="0"/>
      <dgm:spPr/>
    </dgm:pt>
    <dgm:pt modelId="{455F29E9-EC3C-4EF2-9833-CF9AFADD484E}" type="pres">
      <dgm:prSet presAssocID="{1E424DBA-9178-4DA4-A528-0B59FC28BE14}" presName="bgRect" presStyleLbl="bgShp" presStyleIdx="0" presStyleCnt="3"/>
      <dgm:spPr/>
    </dgm:pt>
    <dgm:pt modelId="{E71523DB-A60E-4A86-9666-357102D42EDA}" type="pres">
      <dgm:prSet presAssocID="{1E424DBA-9178-4DA4-A528-0B59FC28BE14}" presName="iconRect" presStyleLbl="node1" presStyleIdx="0" presStyleCnt="3" custAng="108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A82A7421-9E12-4DC4-8E6D-A3FC3AEF9162}" type="pres">
      <dgm:prSet presAssocID="{1E424DBA-9178-4DA4-A528-0B59FC28BE14}" presName="spaceRect" presStyleCnt="0"/>
      <dgm:spPr/>
    </dgm:pt>
    <dgm:pt modelId="{44E5BC15-ADC7-4169-A5EF-B2B4BBF316BA}" type="pres">
      <dgm:prSet presAssocID="{1E424DBA-9178-4DA4-A528-0B59FC28BE14}" presName="parTx" presStyleLbl="revTx" presStyleIdx="0" presStyleCnt="3">
        <dgm:presLayoutVars>
          <dgm:chMax val="0"/>
          <dgm:chPref val="0"/>
        </dgm:presLayoutVars>
      </dgm:prSet>
      <dgm:spPr/>
    </dgm:pt>
    <dgm:pt modelId="{C93F86F5-F95F-4EBD-AD5F-B70EE8892119}" type="pres">
      <dgm:prSet presAssocID="{B6166E0B-182E-4618-B1BB-CC22ABB199CB}" presName="sibTrans" presStyleCnt="0"/>
      <dgm:spPr/>
    </dgm:pt>
    <dgm:pt modelId="{87D2D948-5CBF-46C8-80EE-4DCBC8FE9F17}" type="pres">
      <dgm:prSet presAssocID="{A81203DC-5DAE-44B4-A529-E83C87A80CEB}" presName="compNode" presStyleCnt="0"/>
      <dgm:spPr/>
    </dgm:pt>
    <dgm:pt modelId="{03DEB436-8009-41AC-BBF7-B4219CD4D669}" type="pres">
      <dgm:prSet presAssocID="{A81203DC-5DAE-44B4-A529-E83C87A80CEB}" presName="bgRect" presStyleLbl="bgShp" presStyleIdx="1" presStyleCnt="3"/>
      <dgm:spPr/>
    </dgm:pt>
    <dgm:pt modelId="{5BC92E18-8B3F-47E4-96AD-0D1DDCD17252}" type="pres">
      <dgm:prSet presAssocID="{A81203DC-5DAE-44B4-A529-E83C87A80C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tulky"/>
        </a:ext>
      </dgm:extLst>
    </dgm:pt>
    <dgm:pt modelId="{16071664-9A8D-4915-8F8C-3F0C906785D5}" type="pres">
      <dgm:prSet presAssocID="{A81203DC-5DAE-44B4-A529-E83C87A80CEB}" presName="spaceRect" presStyleCnt="0"/>
      <dgm:spPr/>
    </dgm:pt>
    <dgm:pt modelId="{884554EC-955B-458A-8A3F-EBAD8C8D2776}" type="pres">
      <dgm:prSet presAssocID="{A81203DC-5DAE-44B4-A529-E83C87A80CEB}" presName="parTx" presStyleLbl="revTx" presStyleIdx="1" presStyleCnt="3">
        <dgm:presLayoutVars>
          <dgm:chMax val="0"/>
          <dgm:chPref val="0"/>
        </dgm:presLayoutVars>
      </dgm:prSet>
      <dgm:spPr/>
    </dgm:pt>
    <dgm:pt modelId="{D63973F9-C13F-467A-8C81-99EAECF2C440}" type="pres">
      <dgm:prSet presAssocID="{52F85D61-9D52-4F27-A007-A9942EB6AC18}" presName="sibTrans" presStyleCnt="0"/>
      <dgm:spPr/>
    </dgm:pt>
    <dgm:pt modelId="{ED14C10D-2637-4EA4-B05F-3D82B544041F}" type="pres">
      <dgm:prSet presAssocID="{CE16461C-8202-4BBA-A715-B2E2FED09CE2}" presName="compNode" presStyleCnt="0"/>
      <dgm:spPr/>
    </dgm:pt>
    <dgm:pt modelId="{1A1EA124-E5E7-43A7-8148-1BACAFE4DC98}" type="pres">
      <dgm:prSet presAssocID="{CE16461C-8202-4BBA-A715-B2E2FED09CE2}" presName="bgRect" presStyleLbl="bgShp" presStyleIdx="2" presStyleCnt="3"/>
      <dgm:spPr/>
    </dgm:pt>
    <dgm:pt modelId="{5A93F32C-F4E7-4072-A9B9-989150D2B665}" type="pres">
      <dgm:prSet presAssocID="{CE16461C-8202-4BBA-A715-B2E2FED09C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4B29A730-F976-478F-B7C4-7B0BF4B11A16}" type="pres">
      <dgm:prSet presAssocID="{CE16461C-8202-4BBA-A715-B2E2FED09CE2}" presName="spaceRect" presStyleCnt="0"/>
      <dgm:spPr/>
    </dgm:pt>
    <dgm:pt modelId="{365A5C78-A591-4BE0-A889-341AB5452C66}" type="pres">
      <dgm:prSet presAssocID="{CE16461C-8202-4BBA-A715-B2E2FED09C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510306-7F6B-4F07-A519-2B4DCA725877}" type="presOf" srcId="{C066D507-22D6-4DF9-A6C0-1DB4AC376947}" destId="{4954B264-92FC-45E8-865C-A17FD0BB514C}" srcOrd="0" destOrd="0" presId="urn:microsoft.com/office/officeart/2018/2/layout/IconVerticalSolidList"/>
    <dgm:cxn modelId="{AFC07813-F883-4A12-9608-92839E29DAF0}" srcId="{C066D507-22D6-4DF9-A6C0-1DB4AC376947}" destId="{A81203DC-5DAE-44B4-A529-E83C87A80CEB}" srcOrd="1" destOrd="0" parTransId="{1DEE73DF-DCA6-4607-A6B3-B4F193D011D8}" sibTransId="{52F85D61-9D52-4F27-A007-A9942EB6AC18}"/>
    <dgm:cxn modelId="{D203C822-D0FA-4685-9677-19B407145007}" srcId="{C066D507-22D6-4DF9-A6C0-1DB4AC376947}" destId="{1E424DBA-9178-4DA4-A528-0B59FC28BE14}" srcOrd="0" destOrd="0" parTransId="{8904E7D2-F05B-4682-B03A-A4C435EEA4DB}" sibTransId="{B6166E0B-182E-4618-B1BB-CC22ABB199CB}"/>
    <dgm:cxn modelId="{1FCB9523-D738-46BE-889B-7D4445BD621A}" srcId="{C066D507-22D6-4DF9-A6C0-1DB4AC376947}" destId="{CE16461C-8202-4BBA-A715-B2E2FED09CE2}" srcOrd="2" destOrd="0" parTransId="{AA9D6D1C-FB28-4BDF-B510-D21BD3F83EB7}" sibTransId="{7F67EA6C-947F-4D60-81F3-49CC0233BF21}"/>
    <dgm:cxn modelId="{768B3F30-0760-40EA-9628-1B96A9138399}" type="presOf" srcId="{CE16461C-8202-4BBA-A715-B2E2FED09CE2}" destId="{365A5C78-A591-4BE0-A889-341AB5452C66}" srcOrd="0" destOrd="0" presId="urn:microsoft.com/office/officeart/2018/2/layout/IconVerticalSolidList"/>
    <dgm:cxn modelId="{E4A68A81-682D-44B4-B243-73342BCFA4A0}" type="presOf" srcId="{1E424DBA-9178-4DA4-A528-0B59FC28BE14}" destId="{44E5BC15-ADC7-4169-A5EF-B2B4BBF316BA}" srcOrd="0" destOrd="0" presId="urn:microsoft.com/office/officeart/2018/2/layout/IconVerticalSolidList"/>
    <dgm:cxn modelId="{A7AC57C7-FAF7-4218-9685-1F7E20298F25}" type="presOf" srcId="{A81203DC-5DAE-44B4-A529-E83C87A80CEB}" destId="{884554EC-955B-458A-8A3F-EBAD8C8D2776}" srcOrd="0" destOrd="0" presId="urn:microsoft.com/office/officeart/2018/2/layout/IconVerticalSolidList"/>
    <dgm:cxn modelId="{5CCA5243-91D8-4949-85A5-CA24C4CCFB16}" type="presParOf" srcId="{4954B264-92FC-45E8-865C-A17FD0BB514C}" destId="{AB053015-60E8-4391-B491-6AF0CF65A4F7}" srcOrd="0" destOrd="0" presId="urn:microsoft.com/office/officeart/2018/2/layout/IconVerticalSolidList"/>
    <dgm:cxn modelId="{8A2F77B3-857A-4127-9620-C2C6B2C7C7D2}" type="presParOf" srcId="{AB053015-60E8-4391-B491-6AF0CF65A4F7}" destId="{455F29E9-EC3C-4EF2-9833-CF9AFADD484E}" srcOrd="0" destOrd="0" presId="urn:microsoft.com/office/officeart/2018/2/layout/IconVerticalSolidList"/>
    <dgm:cxn modelId="{5782C2B6-E014-4239-8223-7D493A9F60F2}" type="presParOf" srcId="{AB053015-60E8-4391-B491-6AF0CF65A4F7}" destId="{E71523DB-A60E-4A86-9666-357102D42EDA}" srcOrd="1" destOrd="0" presId="urn:microsoft.com/office/officeart/2018/2/layout/IconVerticalSolidList"/>
    <dgm:cxn modelId="{B78736C1-2958-43A7-BB12-92E77C943FCE}" type="presParOf" srcId="{AB053015-60E8-4391-B491-6AF0CF65A4F7}" destId="{A82A7421-9E12-4DC4-8E6D-A3FC3AEF9162}" srcOrd="2" destOrd="0" presId="urn:microsoft.com/office/officeart/2018/2/layout/IconVerticalSolidList"/>
    <dgm:cxn modelId="{4AD0F6E7-74E7-4F80-8E42-C27A80609B32}" type="presParOf" srcId="{AB053015-60E8-4391-B491-6AF0CF65A4F7}" destId="{44E5BC15-ADC7-4169-A5EF-B2B4BBF316BA}" srcOrd="3" destOrd="0" presId="urn:microsoft.com/office/officeart/2018/2/layout/IconVerticalSolidList"/>
    <dgm:cxn modelId="{2038E82C-2000-4E29-B666-94AA31232134}" type="presParOf" srcId="{4954B264-92FC-45E8-865C-A17FD0BB514C}" destId="{C93F86F5-F95F-4EBD-AD5F-B70EE8892119}" srcOrd="1" destOrd="0" presId="urn:microsoft.com/office/officeart/2018/2/layout/IconVerticalSolidList"/>
    <dgm:cxn modelId="{14DBDFE2-C623-47C9-98E2-C378EC51A3C9}" type="presParOf" srcId="{4954B264-92FC-45E8-865C-A17FD0BB514C}" destId="{87D2D948-5CBF-46C8-80EE-4DCBC8FE9F17}" srcOrd="2" destOrd="0" presId="urn:microsoft.com/office/officeart/2018/2/layout/IconVerticalSolidList"/>
    <dgm:cxn modelId="{E4DC6E88-7C97-4FB1-87B7-420C2FD7D426}" type="presParOf" srcId="{87D2D948-5CBF-46C8-80EE-4DCBC8FE9F17}" destId="{03DEB436-8009-41AC-BBF7-B4219CD4D669}" srcOrd="0" destOrd="0" presId="urn:microsoft.com/office/officeart/2018/2/layout/IconVerticalSolidList"/>
    <dgm:cxn modelId="{99A90513-7EB5-482F-936E-F8BDE238F463}" type="presParOf" srcId="{87D2D948-5CBF-46C8-80EE-4DCBC8FE9F17}" destId="{5BC92E18-8B3F-47E4-96AD-0D1DDCD17252}" srcOrd="1" destOrd="0" presId="urn:microsoft.com/office/officeart/2018/2/layout/IconVerticalSolidList"/>
    <dgm:cxn modelId="{1E4E42EC-9E40-44DF-9582-3ACF1BA54353}" type="presParOf" srcId="{87D2D948-5CBF-46C8-80EE-4DCBC8FE9F17}" destId="{16071664-9A8D-4915-8F8C-3F0C906785D5}" srcOrd="2" destOrd="0" presId="urn:microsoft.com/office/officeart/2018/2/layout/IconVerticalSolidList"/>
    <dgm:cxn modelId="{79B8C535-8C1A-41F4-AD1A-5F620324CCB2}" type="presParOf" srcId="{87D2D948-5CBF-46C8-80EE-4DCBC8FE9F17}" destId="{884554EC-955B-458A-8A3F-EBAD8C8D2776}" srcOrd="3" destOrd="0" presId="urn:microsoft.com/office/officeart/2018/2/layout/IconVerticalSolidList"/>
    <dgm:cxn modelId="{AEDE552C-E98D-4572-9732-00C5EC787488}" type="presParOf" srcId="{4954B264-92FC-45E8-865C-A17FD0BB514C}" destId="{D63973F9-C13F-467A-8C81-99EAECF2C440}" srcOrd="3" destOrd="0" presId="urn:microsoft.com/office/officeart/2018/2/layout/IconVerticalSolidList"/>
    <dgm:cxn modelId="{1D5C34EB-7FA6-4D81-8F01-B9FD9E1F2267}" type="presParOf" srcId="{4954B264-92FC-45E8-865C-A17FD0BB514C}" destId="{ED14C10D-2637-4EA4-B05F-3D82B544041F}" srcOrd="4" destOrd="0" presId="urn:microsoft.com/office/officeart/2018/2/layout/IconVerticalSolidList"/>
    <dgm:cxn modelId="{BF12B36A-C1F3-4AD9-9AF9-61186FEEB279}" type="presParOf" srcId="{ED14C10D-2637-4EA4-B05F-3D82B544041F}" destId="{1A1EA124-E5E7-43A7-8148-1BACAFE4DC98}" srcOrd="0" destOrd="0" presId="urn:microsoft.com/office/officeart/2018/2/layout/IconVerticalSolidList"/>
    <dgm:cxn modelId="{6FAC60FF-87A5-4197-A392-BF357339E088}" type="presParOf" srcId="{ED14C10D-2637-4EA4-B05F-3D82B544041F}" destId="{5A93F32C-F4E7-4072-A9B9-989150D2B665}" srcOrd="1" destOrd="0" presId="urn:microsoft.com/office/officeart/2018/2/layout/IconVerticalSolidList"/>
    <dgm:cxn modelId="{1FE339F7-3014-4BA0-817A-128D866F7200}" type="presParOf" srcId="{ED14C10D-2637-4EA4-B05F-3D82B544041F}" destId="{4B29A730-F976-478F-B7C4-7B0BF4B11A16}" srcOrd="2" destOrd="0" presId="urn:microsoft.com/office/officeart/2018/2/layout/IconVerticalSolidList"/>
    <dgm:cxn modelId="{D0A9DC33-DB7E-4091-B002-F52D2630274D}" type="presParOf" srcId="{ED14C10D-2637-4EA4-B05F-3D82B544041F}" destId="{365A5C78-A591-4BE0-A889-341AB5452C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7E49EE-C024-4B0B-83F6-90127F0D976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FEB48A-DD5E-4DB4-B424-C9E8F59B9161}">
      <dgm:prSet/>
      <dgm:spPr/>
      <dgm:t>
        <a:bodyPr/>
        <a:lstStyle/>
        <a:p>
          <a:r>
            <a:rPr lang="cs-CZ"/>
            <a:t>Tutoriál</a:t>
          </a:r>
          <a:endParaRPr lang="en-US"/>
        </a:p>
      </dgm:t>
    </dgm:pt>
    <dgm:pt modelId="{89F818DC-33E0-4FD0-B01C-4154620CB112}" type="parTrans" cxnId="{3404AE38-07FE-44C0-B8A2-28E24F255200}">
      <dgm:prSet/>
      <dgm:spPr/>
      <dgm:t>
        <a:bodyPr/>
        <a:lstStyle/>
        <a:p>
          <a:endParaRPr lang="en-US"/>
        </a:p>
      </dgm:t>
    </dgm:pt>
    <dgm:pt modelId="{47761E24-AFCC-48C4-894D-3F4BA4B49A1E}" type="sibTrans" cxnId="{3404AE38-07FE-44C0-B8A2-28E24F255200}">
      <dgm:prSet/>
      <dgm:spPr/>
      <dgm:t>
        <a:bodyPr/>
        <a:lstStyle/>
        <a:p>
          <a:endParaRPr lang="en-US"/>
        </a:p>
      </dgm:t>
    </dgm:pt>
    <dgm:pt modelId="{7BE6208F-41D5-4C08-BED2-9AF958BAFBCD}">
      <dgm:prSet/>
      <dgm:spPr/>
      <dgm:t>
        <a:bodyPr/>
        <a:lstStyle/>
        <a:p>
          <a:r>
            <a:rPr lang="cs-CZ"/>
            <a:t>Hlavní Level</a:t>
          </a:r>
          <a:endParaRPr lang="en-US"/>
        </a:p>
      </dgm:t>
    </dgm:pt>
    <dgm:pt modelId="{5F54DF8F-F63A-46DE-983F-3C49C10049B1}" type="parTrans" cxnId="{2A040912-9632-4202-A4BC-2BF34295FBCB}">
      <dgm:prSet/>
      <dgm:spPr/>
      <dgm:t>
        <a:bodyPr/>
        <a:lstStyle/>
        <a:p>
          <a:endParaRPr lang="en-US"/>
        </a:p>
      </dgm:t>
    </dgm:pt>
    <dgm:pt modelId="{DC2E65E9-CE60-406D-A8C8-733F8AA90118}" type="sibTrans" cxnId="{2A040912-9632-4202-A4BC-2BF34295FBCB}">
      <dgm:prSet/>
      <dgm:spPr/>
      <dgm:t>
        <a:bodyPr/>
        <a:lstStyle/>
        <a:p>
          <a:endParaRPr lang="en-US"/>
        </a:p>
      </dgm:t>
    </dgm:pt>
    <dgm:pt modelId="{DF7C6016-2ECA-4BF5-9EA1-68EC15560922}" type="pres">
      <dgm:prSet presAssocID="{357E49EE-C024-4B0B-83F6-90127F0D97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B9CBAD-651B-49F5-9184-C6013C15F5AB}" type="pres">
      <dgm:prSet presAssocID="{13FEB48A-DD5E-4DB4-B424-C9E8F59B9161}" presName="hierRoot1" presStyleCnt="0"/>
      <dgm:spPr/>
    </dgm:pt>
    <dgm:pt modelId="{66D76884-C566-4555-8A42-566BE5C9467A}" type="pres">
      <dgm:prSet presAssocID="{13FEB48A-DD5E-4DB4-B424-C9E8F59B9161}" presName="composite" presStyleCnt="0"/>
      <dgm:spPr/>
    </dgm:pt>
    <dgm:pt modelId="{D775CED1-4006-4DA3-AD79-B3C38755800F}" type="pres">
      <dgm:prSet presAssocID="{13FEB48A-DD5E-4DB4-B424-C9E8F59B9161}" presName="background" presStyleLbl="node0" presStyleIdx="0" presStyleCnt="2"/>
      <dgm:spPr/>
    </dgm:pt>
    <dgm:pt modelId="{B4CDDF48-D71E-421F-83D6-8101E34B1117}" type="pres">
      <dgm:prSet presAssocID="{13FEB48A-DD5E-4DB4-B424-C9E8F59B9161}" presName="text" presStyleLbl="fgAcc0" presStyleIdx="0" presStyleCnt="2">
        <dgm:presLayoutVars>
          <dgm:chPref val="3"/>
        </dgm:presLayoutVars>
      </dgm:prSet>
      <dgm:spPr/>
    </dgm:pt>
    <dgm:pt modelId="{50A7F18F-09A8-4680-8F92-5E480FF4070D}" type="pres">
      <dgm:prSet presAssocID="{13FEB48A-DD5E-4DB4-B424-C9E8F59B9161}" presName="hierChild2" presStyleCnt="0"/>
      <dgm:spPr/>
    </dgm:pt>
    <dgm:pt modelId="{5F53A0F8-3D49-4319-9CE7-263751EF2F6F}" type="pres">
      <dgm:prSet presAssocID="{7BE6208F-41D5-4C08-BED2-9AF958BAFBCD}" presName="hierRoot1" presStyleCnt="0"/>
      <dgm:spPr/>
    </dgm:pt>
    <dgm:pt modelId="{BE31D8E1-1BD6-47DE-873A-A2707AAB58B8}" type="pres">
      <dgm:prSet presAssocID="{7BE6208F-41D5-4C08-BED2-9AF958BAFBCD}" presName="composite" presStyleCnt="0"/>
      <dgm:spPr/>
    </dgm:pt>
    <dgm:pt modelId="{13F47A75-BF38-4A41-9143-2F57DF97DC7C}" type="pres">
      <dgm:prSet presAssocID="{7BE6208F-41D5-4C08-BED2-9AF958BAFBCD}" presName="background" presStyleLbl="node0" presStyleIdx="1" presStyleCnt="2"/>
      <dgm:spPr/>
    </dgm:pt>
    <dgm:pt modelId="{79E4297C-3EF1-4BD4-B938-097B7A60A54D}" type="pres">
      <dgm:prSet presAssocID="{7BE6208F-41D5-4C08-BED2-9AF958BAFBCD}" presName="text" presStyleLbl="fgAcc0" presStyleIdx="1" presStyleCnt="2">
        <dgm:presLayoutVars>
          <dgm:chPref val="3"/>
        </dgm:presLayoutVars>
      </dgm:prSet>
      <dgm:spPr/>
    </dgm:pt>
    <dgm:pt modelId="{DAC03F7F-8EC4-44D0-A9C0-D270F2B5DEF2}" type="pres">
      <dgm:prSet presAssocID="{7BE6208F-41D5-4C08-BED2-9AF958BAFBCD}" presName="hierChild2" presStyleCnt="0"/>
      <dgm:spPr/>
    </dgm:pt>
  </dgm:ptLst>
  <dgm:cxnLst>
    <dgm:cxn modelId="{2A040912-9632-4202-A4BC-2BF34295FBCB}" srcId="{357E49EE-C024-4B0B-83F6-90127F0D9765}" destId="{7BE6208F-41D5-4C08-BED2-9AF958BAFBCD}" srcOrd="1" destOrd="0" parTransId="{5F54DF8F-F63A-46DE-983F-3C49C10049B1}" sibTransId="{DC2E65E9-CE60-406D-A8C8-733F8AA90118}"/>
    <dgm:cxn modelId="{59146F1D-0F9F-48F7-BC40-F9C05BC9F719}" type="presOf" srcId="{357E49EE-C024-4B0B-83F6-90127F0D9765}" destId="{DF7C6016-2ECA-4BF5-9EA1-68EC15560922}" srcOrd="0" destOrd="0" presId="urn:microsoft.com/office/officeart/2005/8/layout/hierarchy1"/>
    <dgm:cxn modelId="{3404AE38-07FE-44C0-B8A2-28E24F255200}" srcId="{357E49EE-C024-4B0B-83F6-90127F0D9765}" destId="{13FEB48A-DD5E-4DB4-B424-C9E8F59B9161}" srcOrd="0" destOrd="0" parTransId="{89F818DC-33E0-4FD0-B01C-4154620CB112}" sibTransId="{47761E24-AFCC-48C4-894D-3F4BA4B49A1E}"/>
    <dgm:cxn modelId="{794F58AA-3063-46FA-8EF5-2E58B5E0654C}" type="presOf" srcId="{13FEB48A-DD5E-4DB4-B424-C9E8F59B9161}" destId="{B4CDDF48-D71E-421F-83D6-8101E34B1117}" srcOrd="0" destOrd="0" presId="urn:microsoft.com/office/officeart/2005/8/layout/hierarchy1"/>
    <dgm:cxn modelId="{D93DB8D8-4492-4314-9A3C-53C89F3B0630}" type="presOf" srcId="{7BE6208F-41D5-4C08-BED2-9AF958BAFBCD}" destId="{79E4297C-3EF1-4BD4-B938-097B7A60A54D}" srcOrd="0" destOrd="0" presId="urn:microsoft.com/office/officeart/2005/8/layout/hierarchy1"/>
    <dgm:cxn modelId="{1A53F75B-194E-4E9C-B3C6-85DE03C8B51F}" type="presParOf" srcId="{DF7C6016-2ECA-4BF5-9EA1-68EC15560922}" destId="{10B9CBAD-651B-49F5-9184-C6013C15F5AB}" srcOrd="0" destOrd="0" presId="urn:microsoft.com/office/officeart/2005/8/layout/hierarchy1"/>
    <dgm:cxn modelId="{B8FCD073-A3B7-4A3E-9C8E-32B0B9A37A9F}" type="presParOf" srcId="{10B9CBAD-651B-49F5-9184-C6013C15F5AB}" destId="{66D76884-C566-4555-8A42-566BE5C9467A}" srcOrd="0" destOrd="0" presId="urn:microsoft.com/office/officeart/2005/8/layout/hierarchy1"/>
    <dgm:cxn modelId="{C9025E17-A43F-47C6-AD5A-F6830D61493A}" type="presParOf" srcId="{66D76884-C566-4555-8A42-566BE5C9467A}" destId="{D775CED1-4006-4DA3-AD79-B3C38755800F}" srcOrd="0" destOrd="0" presId="urn:microsoft.com/office/officeart/2005/8/layout/hierarchy1"/>
    <dgm:cxn modelId="{1A6F28B5-796A-4CB0-99B5-711205664133}" type="presParOf" srcId="{66D76884-C566-4555-8A42-566BE5C9467A}" destId="{B4CDDF48-D71E-421F-83D6-8101E34B1117}" srcOrd="1" destOrd="0" presId="urn:microsoft.com/office/officeart/2005/8/layout/hierarchy1"/>
    <dgm:cxn modelId="{4A232063-0CF9-45CB-B9CF-80C054704582}" type="presParOf" srcId="{10B9CBAD-651B-49F5-9184-C6013C15F5AB}" destId="{50A7F18F-09A8-4680-8F92-5E480FF4070D}" srcOrd="1" destOrd="0" presId="urn:microsoft.com/office/officeart/2005/8/layout/hierarchy1"/>
    <dgm:cxn modelId="{F7BE0F55-0944-4C25-A1BB-6ABBFF063CD3}" type="presParOf" srcId="{DF7C6016-2ECA-4BF5-9EA1-68EC15560922}" destId="{5F53A0F8-3D49-4319-9CE7-263751EF2F6F}" srcOrd="1" destOrd="0" presId="urn:microsoft.com/office/officeart/2005/8/layout/hierarchy1"/>
    <dgm:cxn modelId="{3F51A992-C698-42A6-BB31-D712DF1A9378}" type="presParOf" srcId="{5F53A0F8-3D49-4319-9CE7-263751EF2F6F}" destId="{BE31D8E1-1BD6-47DE-873A-A2707AAB58B8}" srcOrd="0" destOrd="0" presId="urn:microsoft.com/office/officeart/2005/8/layout/hierarchy1"/>
    <dgm:cxn modelId="{0EAA75FA-3BF9-461E-A054-6C6891613F60}" type="presParOf" srcId="{BE31D8E1-1BD6-47DE-873A-A2707AAB58B8}" destId="{13F47A75-BF38-4A41-9143-2F57DF97DC7C}" srcOrd="0" destOrd="0" presId="urn:microsoft.com/office/officeart/2005/8/layout/hierarchy1"/>
    <dgm:cxn modelId="{51272208-9C55-4BDA-BA63-9A96886F97A0}" type="presParOf" srcId="{BE31D8E1-1BD6-47DE-873A-A2707AAB58B8}" destId="{79E4297C-3EF1-4BD4-B938-097B7A60A54D}" srcOrd="1" destOrd="0" presId="urn:microsoft.com/office/officeart/2005/8/layout/hierarchy1"/>
    <dgm:cxn modelId="{C98D8152-B7A6-4724-B877-EAD98B8AC09A}" type="presParOf" srcId="{5F53A0F8-3D49-4319-9CE7-263751EF2F6F}" destId="{DAC03F7F-8EC4-44D0-A9C0-D270F2B5DEF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42A90-DE1F-43FD-A873-B0E5C03BA2B3}">
      <dsp:nvSpPr>
        <dsp:cNvPr id="0" name=""/>
        <dsp:cNvSpPr/>
      </dsp:nvSpPr>
      <dsp:spPr>
        <a:xfrm>
          <a:off x="0" y="2425"/>
          <a:ext cx="7003777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4C91A-357C-4C80-A54C-49A93E701405}">
      <dsp:nvSpPr>
        <dsp:cNvPr id="0" name=""/>
        <dsp:cNvSpPr/>
      </dsp:nvSpPr>
      <dsp:spPr>
        <a:xfrm>
          <a:off x="371836" y="278997"/>
          <a:ext cx="676066" cy="676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E2B66-CB03-4AB4-8B54-08CF87E8087D}">
      <dsp:nvSpPr>
        <dsp:cNvPr id="0" name=""/>
        <dsp:cNvSpPr/>
      </dsp:nvSpPr>
      <dsp:spPr>
        <a:xfrm>
          <a:off x="1419739" y="2425"/>
          <a:ext cx="5584037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Pracovní Název: Svarta Jump</a:t>
          </a:r>
          <a:endParaRPr lang="en-US" sz="2200" kern="1200"/>
        </a:p>
      </dsp:txBody>
      <dsp:txXfrm>
        <a:off x="1419739" y="2425"/>
        <a:ext cx="5584037" cy="1229211"/>
      </dsp:txXfrm>
    </dsp:sp>
    <dsp:sp modelId="{38E4894B-7DF2-44CA-ABB5-B02871093AD8}">
      <dsp:nvSpPr>
        <dsp:cNvPr id="0" name=""/>
        <dsp:cNvSpPr/>
      </dsp:nvSpPr>
      <dsp:spPr>
        <a:xfrm>
          <a:off x="0" y="1538939"/>
          <a:ext cx="7003777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5AFE7-20CF-45ED-AA7F-CF7F13A95981}">
      <dsp:nvSpPr>
        <dsp:cNvPr id="0" name=""/>
        <dsp:cNvSpPr/>
      </dsp:nvSpPr>
      <dsp:spPr>
        <a:xfrm>
          <a:off x="371836" y="1815512"/>
          <a:ext cx="676066" cy="676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C8CC2-D326-4AE6-AD3D-74E1E8DBDBCD}">
      <dsp:nvSpPr>
        <dsp:cNvPr id="0" name=""/>
        <dsp:cNvSpPr/>
      </dsp:nvSpPr>
      <dsp:spPr>
        <a:xfrm>
          <a:off x="1419739" y="1538939"/>
          <a:ext cx="5584037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„Jednoduchý skok, bolestivé následky“</a:t>
          </a:r>
          <a:endParaRPr lang="en-US" sz="2200" kern="1200"/>
        </a:p>
      </dsp:txBody>
      <dsp:txXfrm>
        <a:off x="1419739" y="1538939"/>
        <a:ext cx="5584037" cy="1229211"/>
      </dsp:txXfrm>
    </dsp:sp>
    <dsp:sp modelId="{A8BC2856-99E0-4C15-83E8-3D78186239D1}">
      <dsp:nvSpPr>
        <dsp:cNvPr id="0" name=""/>
        <dsp:cNvSpPr/>
      </dsp:nvSpPr>
      <dsp:spPr>
        <a:xfrm>
          <a:off x="0" y="3075453"/>
          <a:ext cx="7003777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ABB2F-9B38-4A2F-97F9-240A30F2AACD}">
      <dsp:nvSpPr>
        <dsp:cNvPr id="0" name=""/>
        <dsp:cNvSpPr/>
      </dsp:nvSpPr>
      <dsp:spPr>
        <a:xfrm>
          <a:off x="371836" y="3352026"/>
          <a:ext cx="676066" cy="676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08687-27DA-4803-ADB1-97B01886D30D}">
      <dsp:nvSpPr>
        <dsp:cNvPr id="0" name=""/>
        <dsp:cNvSpPr/>
      </dsp:nvSpPr>
      <dsp:spPr>
        <a:xfrm>
          <a:off x="1419739" y="3075453"/>
          <a:ext cx="5584037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Tactical Leaping Adventure</a:t>
          </a:r>
          <a:endParaRPr lang="en-US" sz="2200" kern="1200"/>
        </a:p>
      </dsp:txBody>
      <dsp:txXfrm>
        <a:off x="1419739" y="3075453"/>
        <a:ext cx="5584037" cy="1229211"/>
      </dsp:txXfrm>
    </dsp:sp>
    <dsp:sp modelId="{FF600ED5-D274-4099-AE54-612657C397DA}">
      <dsp:nvSpPr>
        <dsp:cNvPr id="0" name=""/>
        <dsp:cNvSpPr/>
      </dsp:nvSpPr>
      <dsp:spPr>
        <a:xfrm>
          <a:off x="0" y="4611968"/>
          <a:ext cx="7003777" cy="1229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79F05-3DE4-48A2-A561-B67A3D48DA94}">
      <dsp:nvSpPr>
        <dsp:cNvPr id="0" name=""/>
        <dsp:cNvSpPr/>
      </dsp:nvSpPr>
      <dsp:spPr>
        <a:xfrm>
          <a:off x="371836" y="4888540"/>
          <a:ext cx="676066" cy="6760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3F2AA-30AB-416C-B64D-915E204C3DC4}">
      <dsp:nvSpPr>
        <dsp:cNvPr id="0" name=""/>
        <dsp:cNvSpPr/>
      </dsp:nvSpPr>
      <dsp:spPr>
        <a:xfrm>
          <a:off x="1419739" y="4611968"/>
          <a:ext cx="5584037" cy="122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92" tIns="130092" rIns="130092" bIns="1300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Hold to Charge, Release to Leap Away</a:t>
          </a:r>
          <a:endParaRPr lang="en-US" sz="2200" kern="1200"/>
        </a:p>
      </dsp:txBody>
      <dsp:txXfrm>
        <a:off x="1419739" y="4611968"/>
        <a:ext cx="5584037" cy="1229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29E9-EC3C-4EF2-9833-CF9AFADD484E}">
      <dsp:nvSpPr>
        <dsp:cNvPr id="0" name=""/>
        <dsp:cNvSpPr/>
      </dsp:nvSpPr>
      <dsp:spPr>
        <a:xfrm>
          <a:off x="0" y="512"/>
          <a:ext cx="1051560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523DB-A60E-4A86-9666-357102D42EDA}">
      <dsp:nvSpPr>
        <dsp:cNvPr id="0" name=""/>
        <dsp:cNvSpPr/>
      </dsp:nvSpPr>
      <dsp:spPr>
        <a:xfrm rot="10800000">
          <a:off x="362545" y="270173"/>
          <a:ext cx="659173" cy="659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5BC15-ADC7-4169-A5EF-B2B4BBF316BA}">
      <dsp:nvSpPr>
        <dsp:cNvPr id="0" name=""/>
        <dsp:cNvSpPr/>
      </dsp:nvSpPr>
      <dsp:spPr>
        <a:xfrm>
          <a:off x="1384263" y="512"/>
          <a:ext cx="913133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Ukazatel Síly Skoku</a:t>
          </a:r>
          <a:endParaRPr lang="en-US" sz="2500" kern="1200" dirty="0"/>
        </a:p>
      </dsp:txBody>
      <dsp:txXfrm>
        <a:off x="1384263" y="512"/>
        <a:ext cx="9131336" cy="1198496"/>
      </dsp:txXfrm>
    </dsp:sp>
    <dsp:sp modelId="{03DEB436-8009-41AC-BBF7-B4219CD4D669}">
      <dsp:nvSpPr>
        <dsp:cNvPr id="0" name=""/>
        <dsp:cNvSpPr/>
      </dsp:nvSpPr>
      <dsp:spPr>
        <a:xfrm>
          <a:off x="0" y="1498633"/>
          <a:ext cx="1051560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92E18-8B3F-47E4-96AD-0D1DDCD17252}">
      <dsp:nvSpPr>
        <dsp:cNvPr id="0" name=""/>
        <dsp:cNvSpPr/>
      </dsp:nvSpPr>
      <dsp:spPr>
        <a:xfrm>
          <a:off x="362545" y="1768294"/>
          <a:ext cx="659173" cy="659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554EC-955B-458A-8A3F-EBAD8C8D2776}">
      <dsp:nvSpPr>
        <dsp:cNvPr id="0" name=""/>
        <dsp:cNvSpPr/>
      </dsp:nvSpPr>
      <dsp:spPr>
        <a:xfrm>
          <a:off x="1384263" y="1498633"/>
          <a:ext cx="913133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Počet Získaných „Coinů“</a:t>
          </a:r>
          <a:endParaRPr lang="en-US" sz="2500" kern="1200"/>
        </a:p>
      </dsp:txBody>
      <dsp:txXfrm>
        <a:off x="1384263" y="1498633"/>
        <a:ext cx="9131336" cy="1198496"/>
      </dsp:txXfrm>
    </dsp:sp>
    <dsp:sp modelId="{1A1EA124-E5E7-43A7-8148-1BACAFE4DC98}">
      <dsp:nvSpPr>
        <dsp:cNvPr id="0" name=""/>
        <dsp:cNvSpPr/>
      </dsp:nvSpPr>
      <dsp:spPr>
        <a:xfrm>
          <a:off x="0" y="2996754"/>
          <a:ext cx="10515600" cy="11984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3F32C-F4E7-4072-A9B9-989150D2B665}">
      <dsp:nvSpPr>
        <dsp:cNvPr id="0" name=""/>
        <dsp:cNvSpPr/>
      </dsp:nvSpPr>
      <dsp:spPr>
        <a:xfrm>
          <a:off x="362545" y="3266415"/>
          <a:ext cx="659173" cy="659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A5C78-A591-4BE0-A889-341AB5452C66}">
      <dsp:nvSpPr>
        <dsp:cNvPr id="0" name=""/>
        <dsp:cNvSpPr/>
      </dsp:nvSpPr>
      <dsp:spPr>
        <a:xfrm>
          <a:off x="1384263" y="2996754"/>
          <a:ext cx="9131336" cy="1198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41" tIns="126841" rIns="126841" bIns="1268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Možnost hru kdykoliv restartovat</a:t>
          </a:r>
          <a:endParaRPr lang="en-US" sz="2500" kern="1200"/>
        </a:p>
      </dsp:txBody>
      <dsp:txXfrm>
        <a:off x="1384263" y="2996754"/>
        <a:ext cx="9131336" cy="1198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5CED1-4006-4DA3-AD79-B3C38755800F}">
      <dsp:nvSpPr>
        <dsp:cNvPr id="0" name=""/>
        <dsp:cNvSpPr/>
      </dsp:nvSpPr>
      <dsp:spPr>
        <a:xfrm>
          <a:off x="1283" y="16286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DDF48-D71E-421F-83D6-8101E34B1117}">
      <dsp:nvSpPr>
        <dsp:cNvPr id="0" name=""/>
        <dsp:cNvSpPr/>
      </dsp:nvSpPr>
      <dsp:spPr>
        <a:xfrm>
          <a:off x="501904" y="638452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/>
            <a:t>Tutoriál</a:t>
          </a:r>
          <a:endParaRPr lang="en-US" sz="6500" kern="1200"/>
        </a:p>
      </dsp:txBody>
      <dsp:txXfrm>
        <a:off x="585701" y="722249"/>
        <a:ext cx="4337991" cy="2693452"/>
      </dsp:txXfrm>
    </dsp:sp>
    <dsp:sp modelId="{13F47A75-BF38-4A41-9143-2F57DF97DC7C}">
      <dsp:nvSpPr>
        <dsp:cNvPr id="0" name=""/>
        <dsp:cNvSpPr/>
      </dsp:nvSpPr>
      <dsp:spPr>
        <a:xfrm>
          <a:off x="5508110" y="16286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4297C-3EF1-4BD4-B938-097B7A60A54D}">
      <dsp:nvSpPr>
        <dsp:cNvPr id="0" name=""/>
        <dsp:cNvSpPr/>
      </dsp:nvSpPr>
      <dsp:spPr>
        <a:xfrm>
          <a:off x="6008730" y="638452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/>
            <a:t>Hlavní Level</a:t>
          </a:r>
          <a:endParaRPr lang="en-US" sz="6500" kern="1200"/>
        </a:p>
      </dsp:txBody>
      <dsp:txXfrm>
        <a:off x="6092527" y="722249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4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4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5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1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6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9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9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6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7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7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53D849D-4A7C-EE9B-2892-4959D7647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>
                <a:solidFill>
                  <a:schemeClr val="tx2"/>
                </a:solidFill>
              </a:rPr>
              <a:t>Svarta</a:t>
            </a:r>
            <a:r>
              <a:rPr lang="en-US" dirty="0">
                <a:solidFill>
                  <a:schemeClr val="tx2"/>
                </a:solidFill>
              </a:rPr>
              <a:t> Jump</a:t>
            </a:r>
            <a:endParaRPr lang="cs-CZ" dirty="0">
              <a:solidFill>
                <a:schemeClr val="tx2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D99F1DA-0B78-4FE7-2478-BBDA5CF19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9018" y="3429000"/>
            <a:ext cx="2048123" cy="1785690"/>
          </a:xfrm>
        </p:spPr>
        <p:txBody>
          <a:bodyPr anchor="t">
            <a:normAutofit/>
          </a:bodyPr>
          <a:lstStyle/>
          <a:p>
            <a:pPr algn="l"/>
            <a:r>
              <a:rPr lang="cs-CZ" sz="2200" dirty="0">
                <a:solidFill>
                  <a:schemeClr val="tx2"/>
                </a:solidFill>
              </a:rPr>
              <a:t>Martin Malíř Martin Mayer Jan Najman Jan </a:t>
            </a:r>
            <a:r>
              <a:rPr lang="cs-CZ" sz="2200" dirty="0" err="1">
                <a:solidFill>
                  <a:schemeClr val="tx2"/>
                </a:solidFill>
              </a:rPr>
              <a:t>Marcal</a:t>
            </a:r>
            <a:endParaRPr lang="cs-CZ" sz="2200" dirty="0">
              <a:solidFill>
                <a:schemeClr val="tx2"/>
              </a:solidFill>
            </a:endParaRPr>
          </a:p>
        </p:txBody>
      </p:sp>
      <p:pic>
        <p:nvPicPr>
          <p:cNvPr id="18" name="Picture 3" descr="Obsah obrázku Grafika, voda, Barevnost, grafický design&#10;&#10;Popis byl vytvořen automaticky">
            <a:extLst>
              <a:ext uri="{FF2B5EF4-FFF2-40B4-BE49-F238E27FC236}">
                <a16:creationId xmlns:a16="http://schemas.microsoft.com/office/drawing/2014/main" id="{9061048A-6B2B-A9B3-CA87-8FACD942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66" r="24095" b="-1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0086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5AB5E46-9E8E-BA84-A974-A853D5A5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- Pasti</a:t>
            </a:r>
          </a:p>
        </p:txBody>
      </p:sp>
      <p:pic>
        <p:nvPicPr>
          <p:cNvPr id="4" name="004_bait">
            <a:hlinkClick r:id="" action="ppaction://media"/>
            <a:extLst>
              <a:ext uri="{FF2B5EF4-FFF2-40B4-BE49-F238E27FC236}">
                <a16:creationId xmlns:a16="http://schemas.microsoft.com/office/drawing/2014/main" id="{A4DDD225-CC2A-5BF8-09E2-E87504EE45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33137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DC5A0-C395-5B38-B8A7-83BEA3C3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- </a:t>
            </a:r>
            <a:r>
              <a:rPr lang="cs-CZ" dirty="0" err="1"/>
              <a:t>Turrety</a:t>
            </a:r>
            <a:endParaRPr lang="cs-CZ" dirty="0"/>
          </a:p>
        </p:txBody>
      </p:sp>
      <p:pic>
        <p:nvPicPr>
          <p:cNvPr id="4" name="005_turret">
            <a:hlinkClick r:id="" action="ppaction://media"/>
            <a:extLst>
              <a:ext uri="{FF2B5EF4-FFF2-40B4-BE49-F238E27FC236}">
                <a16:creationId xmlns:a16="http://schemas.microsoft.com/office/drawing/2014/main" id="{0900BCA7-F766-A957-77CD-E8471BEB1E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46123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05398C-819C-B83F-0C1F-58ECFD3C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- Konec</a:t>
            </a:r>
          </a:p>
        </p:txBody>
      </p:sp>
      <p:pic>
        <p:nvPicPr>
          <p:cNvPr id="4" name="006_konec">
            <a:hlinkClick r:id="" action="ppaction://media"/>
            <a:extLst>
              <a:ext uri="{FF2B5EF4-FFF2-40B4-BE49-F238E27FC236}">
                <a16:creationId xmlns:a16="http://schemas.microsoft.com/office/drawing/2014/main" id="{79E8FC1F-5BD1-A045-E4E5-305DE38422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260456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09FAF7-EF1C-EB5A-2FB8-F74EE16A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chemeClr val="tx2"/>
                </a:solidFill>
              </a:rPr>
              <a:t>Děkujeme</a:t>
            </a:r>
            <a:r>
              <a:rPr lang="en-US" sz="5200" dirty="0">
                <a:solidFill>
                  <a:schemeClr val="tx2"/>
                </a:solidFill>
              </a:rPr>
              <a:t> za </a:t>
            </a:r>
            <a:r>
              <a:rPr lang="en-US" sz="5200" dirty="0" err="1">
                <a:solidFill>
                  <a:schemeClr val="tx2"/>
                </a:solidFill>
              </a:rPr>
              <a:t>Pozornost</a:t>
            </a:r>
            <a:endParaRPr lang="en-US" sz="5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2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0C52BC1-FCB7-7435-AD62-64079D48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cs-CZ" dirty="0"/>
              <a:t>Hře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2EB6A4D8-2204-8E9E-A5B6-566E31756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556932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73003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12903F0-F198-021A-82DA-E27F7546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5996619" cy="1979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Inspirace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E0EF321-8351-49AB-BA30-A90615C80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49424"/>
            <a:ext cx="12192000" cy="46177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7F729D3C-986A-4A27-A9FF-0A07A095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6" y="2249805"/>
            <a:ext cx="12191999" cy="461772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Only Up! | Kupahrej.cz">
            <a:extLst>
              <a:ext uri="{FF2B5EF4-FFF2-40B4-BE49-F238E27FC236}">
                <a16:creationId xmlns:a16="http://schemas.microsoft.com/office/drawing/2014/main" id="{BAAA6F60-E8E0-95EA-79FB-151EEE428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14" y="3003648"/>
            <a:ext cx="5179237" cy="29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ump King – rozlučte se s klávesnicí | Gaming Professors">
            <a:extLst>
              <a:ext uri="{FF2B5EF4-FFF2-40B4-BE49-F238E27FC236}">
                <a16:creationId xmlns:a16="http://schemas.microsoft.com/office/drawing/2014/main" id="{79412F2E-187C-65CE-940C-5FF0332F6A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0657" y="3029545"/>
            <a:ext cx="5179237" cy="29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45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12188952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201" y="0"/>
            <a:ext cx="6193866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618141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1A61086-514B-2E0F-54D9-F2F83B6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>
            <a:normAutofit/>
          </a:bodyPr>
          <a:lstStyle/>
          <a:p>
            <a:r>
              <a:rPr lang="cs-CZ"/>
              <a:t>Klíčové Prvky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2D8D2E-2767-6D07-C1D4-301930FEC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cs-CZ" sz="1800"/>
              <a:t>Jednoduché Menu</a:t>
            </a:r>
          </a:p>
          <a:p>
            <a:r>
              <a:rPr lang="cs-CZ" sz="1800"/>
              <a:t>Nastavení Grafiky</a:t>
            </a:r>
          </a:p>
          <a:p>
            <a:r>
              <a:rPr lang="cs-CZ" sz="1800"/>
              <a:t>Start a Konec</a:t>
            </a:r>
          </a:p>
          <a:p>
            <a:endParaRPr lang="cs-CZ" sz="180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5316930-3932-AFC2-EE45-5CF93F07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"/>
          <a:stretch/>
        </p:blipFill>
        <p:spPr>
          <a:xfrm>
            <a:off x="6309360" y="178327"/>
            <a:ext cx="5490376" cy="3170471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63107A5-8021-9B7D-6222-587EC3F411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8"/>
          <a:stretch/>
        </p:blipFill>
        <p:spPr>
          <a:xfrm>
            <a:off x="6309360" y="3429000"/>
            <a:ext cx="5490376" cy="3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93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D55212-583A-8234-79DB-AFD98AAE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Klíčové Prvky</a:t>
            </a:r>
          </a:p>
        </p:txBody>
      </p:sp>
      <p:graphicFrame>
        <p:nvGraphicFramePr>
          <p:cNvPr id="13" name="Zástupný obsah 2">
            <a:extLst>
              <a:ext uri="{FF2B5EF4-FFF2-40B4-BE49-F238E27FC236}">
                <a16:creationId xmlns:a16="http://schemas.microsoft.com/office/drawing/2014/main" id="{CAE42F93-AE1F-9439-904B-B7B44175E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258564"/>
              </p:ext>
            </p:extLst>
          </p:nvPr>
        </p:nvGraphicFramePr>
        <p:xfrm>
          <a:off x="838200" y="1949450"/>
          <a:ext cx="10515600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6215681E-C6F5-A879-CA3D-1931D05B5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353" y="2192551"/>
            <a:ext cx="4749208" cy="68886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7AF8ED59-A06B-2222-6D7E-AE21A1DFC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3084" y="3650689"/>
            <a:ext cx="2162477" cy="80973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D717990-F24E-04C8-41F2-1C18858AA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3084" y="5229698"/>
            <a:ext cx="2144930" cy="6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12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5322E30-FC5B-B9E3-63F3-EFC6B50E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cs-CZ"/>
              <a:t>Průchod hrou</a:t>
            </a:r>
            <a:endParaRPr lang="cs-CZ" dirty="0"/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FCE0E49F-5DE3-152E-456B-74CB43C29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420356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87346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499ACE-D98F-652E-96D2-7FDF3C85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– </a:t>
            </a:r>
            <a:r>
              <a:rPr lang="cs-CZ" dirty="0" err="1"/>
              <a:t>First</a:t>
            </a:r>
            <a:r>
              <a:rPr lang="cs-CZ" dirty="0"/>
              <a:t> </a:t>
            </a:r>
            <a:r>
              <a:rPr lang="cs-CZ" dirty="0" err="1"/>
              <a:t>Steps</a:t>
            </a:r>
            <a:endParaRPr lang="cs-CZ" dirty="0"/>
          </a:p>
        </p:txBody>
      </p:sp>
      <p:pic>
        <p:nvPicPr>
          <p:cNvPr id="4" name="001_zacatek">
            <a:hlinkClick r:id="" action="ppaction://media"/>
            <a:extLst>
              <a:ext uri="{FF2B5EF4-FFF2-40B4-BE49-F238E27FC236}">
                <a16:creationId xmlns:a16="http://schemas.microsoft.com/office/drawing/2014/main" id="{CE3435F7-FE9B-1561-E9CA-394A88B2E8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205294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D0A704-1064-69B5-64CE-50090B76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– Konec Tutoriálu</a:t>
            </a:r>
          </a:p>
        </p:txBody>
      </p:sp>
      <p:pic>
        <p:nvPicPr>
          <p:cNvPr id="4" name="002_transition">
            <a:hlinkClick r:id="" action="ppaction://media"/>
            <a:extLst>
              <a:ext uri="{FF2B5EF4-FFF2-40B4-BE49-F238E27FC236}">
                <a16:creationId xmlns:a16="http://schemas.microsoft.com/office/drawing/2014/main" id="{95A24AFC-E744-688E-69E0-4F158683A4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69070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C9EF78-FDEF-923F-ACC7-336A9C0A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Ukázky – Rozdělení Levelu</a:t>
            </a:r>
          </a:p>
        </p:txBody>
      </p:sp>
      <p:pic>
        <p:nvPicPr>
          <p:cNvPr id="4" name="003_druha_cast">
            <a:hlinkClick r:id="" action="ppaction://media"/>
            <a:extLst>
              <a:ext uri="{FF2B5EF4-FFF2-40B4-BE49-F238E27FC236}">
                <a16:creationId xmlns:a16="http://schemas.microsoft.com/office/drawing/2014/main" id="{BACA2F6E-D224-CBBE-FC22-6A265567C1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75" y="1949450"/>
            <a:ext cx="7459663" cy="4195763"/>
          </a:xfrm>
        </p:spPr>
      </p:pic>
    </p:spTree>
    <p:extLst>
      <p:ext uri="{BB962C8B-B14F-4D97-AF65-F5344CB8AC3E}">
        <p14:creationId xmlns:p14="http://schemas.microsoft.com/office/powerpoint/2010/main" val="179453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ckprint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2F0F3"/>
      </a:lt2>
      <a:accent1>
        <a:srgbClr val="66B420"/>
      </a:accent1>
      <a:accent2>
        <a:srgbClr val="1EB914"/>
      </a:accent2>
      <a:accent3>
        <a:srgbClr val="21B857"/>
      </a:accent3>
      <a:accent4>
        <a:srgbClr val="14B691"/>
      </a:accent4>
      <a:accent5>
        <a:srgbClr val="25AECF"/>
      </a:accent5>
      <a:accent6>
        <a:srgbClr val="1762D5"/>
      </a:accent6>
      <a:hlink>
        <a:srgbClr val="8B4DC3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88</Words>
  <Application>Microsoft Office PowerPoint</Application>
  <PresentationFormat>Širokoúhlá obrazovka</PresentationFormat>
  <Paragraphs>26</Paragraphs>
  <Slides>13</Slides>
  <Notes>0</Notes>
  <HiddenSlides>0</HiddenSlides>
  <MMClips>6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AvenirNext LT Pro Medium</vt:lpstr>
      <vt:lpstr>BlockprintVTI</vt:lpstr>
      <vt:lpstr>Svarta Jump</vt:lpstr>
      <vt:lpstr>O Hře</vt:lpstr>
      <vt:lpstr>Inspirace</vt:lpstr>
      <vt:lpstr>Klíčové Prvky</vt:lpstr>
      <vt:lpstr>Klíčové Prvky</vt:lpstr>
      <vt:lpstr>Průchod hrou</vt:lpstr>
      <vt:lpstr>Ukázky – First Steps</vt:lpstr>
      <vt:lpstr>Ukázky – Konec Tutoriálu</vt:lpstr>
      <vt:lpstr>Ukázky – Rozdělení Levelu</vt:lpstr>
      <vt:lpstr>Ukázky - Pasti</vt:lpstr>
      <vt:lpstr>Ukázky - Turrety</vt:lpstr>
      <vt:lpstr>Ukázky - Konec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Malíř</dc:creator>
  <cp:lastModifiedBy>Martin Malíř</cp:lastModifiedBy>
  <cp:revision>37</cp:revision>
  <dcterms:created xsi:type="dcterms:W3CDTF">2024-12-15T19:35:22Z</dcterms:created>
  <dcterms:modified xsi:type="dcterms:W3CDTF">2024-12-15T20:18:24Z</dcterms:modified>
</cp:coreProperties>
</file>